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972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1F45E8-0EE1-4C81-9254-3927BB7CD6B7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DBBE5E-41F7-4D42-85A3-4102BD9658D8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4222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1F054-393B-48D2-A694-2B5BE49CB2DA}" type="datetimeFigureOut">
              <a:rPr lang="es-ES" smtClean="0"/>
              <a:t>18/03/2013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1D40F-442E-47F1-ABDC-32D0B6618FB4}" type="slidenum">
              <a:rPr lang="es-ES" smtClean="0"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533398"/>
          <a:ext cx="8610600" cy="5943601"/>
        </p:xfrm>
        <a:graphic>
          <a:graphicData uri="http://schemas.openxmlformats.org/drawingml/2006/table">
            <a:tbl>
              <a:tblPr/>
              <a:tblGrid>
                <a:gridCol w="2152650"/>
                <a:gridCol w="2152650"/>
                <a:gridCol w="2152650"/>
                <a:gridCol w="2152650"/>
              </a:tblGrid>
              <a:tr h="14574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74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74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2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810" marR="608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-57150" y="41275"/>
            <a:ext cx="358775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-57150" y="-7938"/>
            <a:ext cx="358775" cy="873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-57150" y="-4763"/>
            <a:ext cx="358775" cy="873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-57150" y="34925"/>
            <a:ext cx="358775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9" name="Text Box 1"/>
          <p:cNvSpPr txBox="1">
            <a:spLocks noChangeArrowheads="1"/>
          </p:cNvSpPr>
          <p:nvPr/>
        </p:nvSpPr>
        <p:spPr bwMode="auto">
          <a:xfrm>
            <a:off x="1884363" y="34925"/>
            <a:ext cx="358775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1884363" y="12700"/>
            <a:ext cx="358775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1884363" y="-7938"/>
            <a:ext cx="358775" cy="873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1884363" y="41275"/>
            <a:ext cx="358775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76263" y="34925"/>
            <a:ext cx="139858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49396"/>
            <a:ext cx="184731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0" y="5011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819150" y="457200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3028950" y="457200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5086350" y="457200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7219950" y="457200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" name="Text Box 17"/>
          <p:cNvSpPr txBox="1">
            <a:spLocks noChangeArrowheads="1"/>
          </p:cNvSpPr>
          <p:nvPr/>
        </p:nvSpPr>
        <p:spPr bwMode="auto">
          <a:xfrm rot="16200000">
            <a:off x="-142081" y="1019968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</a:t>
            </a:r>
            <a:endParaRPr kumimoji="0" lang="es-E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" name="Text Box 17"/>
          <p:cNvSpPr txBox="1">
            <a:spLocks noChangeArrowheads="1"/>
          </p:cNvSpPr>
          <p:nvPr/>
        </p:nvSpPr>
        <p:spPr bwMode="auto">
          <a:xfrm rot="16200000">
            <a:off x="-142081" y="2467768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</a:t>
            </a:r>
            <a:endParaRPr kumimoji="0" lang="es-E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" name="Text Box 17"/>
          <p:cNvSpPr txBox="1">
            <a:spLocks noChangeArrowheads="1"/>
          </p:cNvSpPr>
          <p:nvPr/>
        </p:nvSpPr>
        <p:spPr bwMode="auto">
          <a:xfrm rot="16200000">
            <a:off x="-142081" y="3991768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" name="Text Box 17"/>
          <p:cNvSpPr txBox="1">
            <a:spLocks noChangeArrowheads="1"/>
          </p:cNvSpPr>
          <p:nvPr/>
        </p:nvSpPr>
        <p:spPr bwMode="auto">
          <a:xfrm rot="16200000">
            <a:off x="-142081" y="5439568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Text Box 17"/>
          <p:cNvSpPr txBox="1">
            <a:spLocks noChangeArrowheads="1"/>
          </p:cNvSpPr>
          <p:nvPr/>
        </p:nvSpPr>
        <p:spPr bwMode="auto">
          <a:xfrm rot="16200000">
            <a:off x="8276433" y="1000919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" name="Text Box 17"/>
          <p:cNvSpPr txBox="1">
            <a:spLocks noChangeArrowheads="1"/>
          </p:cNvSpPr>
          <p:nvPr/>
        </p:nvSpPr>
        <p:spPr bwMode="auto">
          <a:xfrm rot="16200000">
            <a:off x="8276433" y="2467768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6" name="Text Box 17"/>
          <p:cNvSpPr txBox="1">
            <a:spLocks noChangeArrowheads="1"/>
          </p:cNvSpPr>
          <p:nvPr/>
        </p:nvSpPr>
        <p:spPr bwMode="auto">
          <a:xfrm rot="16200000">
            <a:off x="8239919" y="3915568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7" name="Text Box 17"/>
          <p:cNvSpPr txBox="1">
            <a:spLocks noChangeArrowheads="1"/>
          </p:cNvSpPr>
          <p:nvPr/>
        </p:nvSpPr>
        <p:spPr bwMode="auto">
          <a:xfrm rot="16200000">
            <a:off x="8239919" y="5496719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8" name="Text Box 17"/>
          <p:cNvSpPr txBox="1">
            <a:spLocks noChangeArrowheads="1"/>
          </p:cNvSpPr>
          <p:nvPr/>
        </p:nvSpPr>
        <p:spPr bwMode="auto">
          <a:xfrm>
            <a:off x="742950" y="6135687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9" name="Text Box 17"/>
          <p:cNvSpPr txBox="1">
            <a:spLocks noChangeArrowheads="1"/>
          </p:cNvSpPr>
          <p:nvPr/>
        </p:nvSpPr>
        <p:spPr bwMode="auto">
          <a:xfrm>
            <a:off x="2952750" y="6135687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0" name="Text Box 17"/>
          <p:cNvSpPr txBox="1">
            <a:spLocks noChangeArrowheads="1"/>
          </p:cNvSpPr>
          <p:nvPr/>
        </p:nvSpPr>
        <p:spPr bwMode="auto">
          <a:xfrm>
            <a:off x="5010150" y="6135687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" name="Text Box 17"/>
          <p:cNvSpPr txBox="1">
            <a:spLocks noChangeArrowheads="1"/>
          </p:cNvSpPr>
          <p:nvPr/>
        </p:nvSpPr>
        <p:spPr bwMode="auto">
          <a:xfrm>
            <a:off x="7143750" y="6135687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------------</a:t>
            </a:r>
            <a:endParaRPr kumimoji="0" lang="es-E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2" name="Text Box 17"/>
          <p:cNvSpPr txBox="1">
            <a:spLocks noChangeArrowheads="1"/>
          </p:cNvSpPr>
          <p:nvPr/>
        </p:nvSpPr>
        <p:spPr bwMode="auto">
          <a:xfrm rot="16200000">
            <a:off x="1600996" y="1010442"/>
            <a:ext cx="133349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Tu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s’habiller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3" name="Text Box 17"/>
          <p:cNvSpPr txBox="1">
            <a:spLocks noChangeArrowheads="1"/>
          </p:cNvSpPr>
          <p:nvPr/>
        </p:nvSpPr>
        <p:spPr bwMode="auto">
          <a:xfrm rot="16200000">
            <a:off x="1695921" y="2467371"/>
            <a:ext cx="127714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 smtClean="0">
                <a:latin typeface="Calibri" pitchFamily="34" charset="0"/>
                <a:cs typeface="Times New Roman" pitchFamily="18" charset="0"/>
              </a:rPr>
              <a:t>Tu / </a:t>
            </a:r>
            <a:r>
              <a:rPr lang="es-ES" sz="1600" dirty="0" err="1" smtClean="0">
                <a:latin typeface="Calibri" pitchFamily="34" charset="0"/>
                <a:cs typeface="Times New Roman" pitchFamily="18" charset="0"/>
              </a:rPr>
              <a:t>prendre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4" name="Text Box 17"/>
          <p:cNvSpPr txBox="1">
            <a:spLocks noChangeArrowheads="1"/>
          </p:cNvSpPr>
          <p:nvPr/>
        </p:nvSpPr>
        <p:spPr bwMode="auto">
          <a:xfrm rot="16200000">
            <a:off x="1618459" y="3867944"/>
            <a:ext cx="13716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Il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s’occuper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5" name="Text Box 17"/>
          <p:cNvSpPr txBox="1">
            <a:spLocks noChangeArrowheads="1"/>
          </p:cNvSpPr>
          <p:nvPr/>
        </p:nvSpPr>
        <p:spPr bwMode="auto">
          <a:xfrm rot="16200000">
            <a:off x="1677986" y="5411786"/>
            <a:ext cx="133191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Elle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prendre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6" name="Text Box 17"/>
          <p:cNvSpPr txBox="1">
            <a:spLocks noChangeArrowheads="1"/>
          </p:cNvSpPr>
          <p:nvPr/>
        </p:nvSpPr>
        <p:spPr bwMode="auto">
          <a:xfrm rot="16200000">
            <a:off x="3800872" y="1094183"/>
            <a:ext cx="131365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elle / se </a:t>
            </a:r>
            <a:r>
              <a:rPr kumimoji="0" lang="es-ES" sz="1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maquiller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7" name="Text Box 17"/>
          <p:cNvSpPr txBox="1">
            <a:spLocks noChangeArrowheads="1"/>
          </p:cNvSpPr>
          <p:nvPr/>
        </p:nvSpPr>
        <p:spPr bwMode="auto">
          <a:xfrm rot="16200000">
            <a:off x="3797701" y="2505470"/>
            <a:ext cx="1353346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Je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s’occuper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" name="Text Box 17"/>
          <p:cNvSpPr txBox="1">
            <a:spLocks noChangeArrowheads="1"/>
          </p:cNvSpPr>
          <p:nvPr/>
        </p:nvSpPr>
        <p:spPr bwMode="auto">
          <a:xfrm rot="16200000">
            <a:off x="3902872" y="3982243"/>
            <a:ext cx="11430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 err="1" smtClean="0">
                <a:latin typeface="Calibri" pitchFamily="34" charset="0"/>
                <a:cs typeface="Times New Roman" pitchFamily="18" charset="0"/>
              </a:rPr>
              <a:t>Il</a:t>
            </a:r>
            <a:r>
              <a:rPr lang="es-ES" sz="1600" dirty="0" smtClean="0">
                <a:latin typeface="Calibri" pitchFamily="34" charset="0"/>
                <a:cs typeface="Times New Roman" pitchFamily="18" charset="0"/>
              </a:rPr>
              <a:t> / se </a:t>
            </a:r>
            <a:r>
              <a:rPr lang="es-ES" sz="1600" dirty="0" err="1" smtClean="0">
                <a:latin typeface="Calibri" pitchFamily="34" charset="0"/>
                <a:cs typeface="Times New Roman" pitchFamily="18" charset="0"/>
              </a:rPr>
              <a:t>raser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9" name="Text Box 17"/>
          <p:cNvSpPr txBox="1">
            <a:spLocks noChangeArrowheads="1"/>
          </p:cNvSpPr>
          <p:nvPr/>
        </p:nvSpPr>
        <p:spPr bwMode="auto">
          <a:xfrm rot="16200000">
            <a:off x="3829844" y="5353844"/>
            <a:ext cx="1295399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Elle / se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lever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0" name="Text Box 17"/>
          <p:cNvSpPr txBox="1">
            <a:spLocks noChangeArrowheads="1"/>
          </p:cNvSpPr>
          <p:nvPr/>
        </p:nvSpPr>
        <p:spPr bwMode="auto">
          <a:xfrm rot="16200000">
            <a:off x="5915820" y="1039018"/>
            <a:ext cx="1390649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Il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/ se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coucher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" name="Text Box 17"/>
          <p:cNvSpPr txBox="1">
            <a:spLocks noChangeArrowheads="1"/>
          </p:cNvSpPr>
          <p:nvPr/>
        </p:nvSpPr>
        <p:spPr bwMode="auto">
          <a:xfrm rot="16200000">
            <a:off x="5849145" y="2572543"/>
            <a:ext cx="15240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4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Nous</a:t>
            </a:r>
            <a:r>
              <a:rPr kumimoji="0" lang="es-ES" sz="14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/ partir</a:t>
            </a:r>
            <a:endParaRPr kumimoji="0" lang="es-ES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2" name="Text Box 17"/>
          <p:cNvSpPr txBox="1">
            <a:spLocks noChangeArrowheads="1"/>
          </p:cNvSpPr>
          <p:nvPr/>
        </p:nvSpPr>
        <p:spPr bwMode="auto">
          <a:xfrm rot="16200000">
            <a:off x="6038058" y="3867944"/>
            <a:ext cx="12192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Tu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aller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3" name="Text Box 17"/>
          <p:cNvSpPr txBox="1">
            <a:spLocks noChangeArrowheads="1"/>
          </p:cNvSpPr>
          <p:nvPr/>
        </p:nvSpPr>
        <p:spPr bwMode="auto">
          <a:xfrm rot="16200000">
            <a:off x="5961858" y="5468142"/>
            <a:ext cx="13716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Tu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préparer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4" name="Text Box 17"/>
          <p:cNvSpPr txBox="1">
            <a:spLocks noChangeArrowheads="1"/>
          </p:cNvSpPr>
          <p:nvPr/>
        </p:nvSpPr>
        <p:spPr bwMode="auto">
          <a:xfrm rot="5400000">
            <a:off x="1819671" y="1210073"/>
            <a:ext cx="150574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 err="1">
                <a:latin typeface="Calibri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’es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habillé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(e)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5" name="Text Box 17"/>
          <p:cNvSpPr txBox="1">
            <a:spLocks noChangeArrowheads="1"/>
          </p:cNvSpPr>
          <p:nvPr/>
        </p:nvSpPr>
        <p:spPr bwMode="auto">
          <a:xfrm rot="5400000">
            <a:off x="2142332" y="2658269"/>
            <a:ext cx="9334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As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pris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6" name="Text Box 17"/>
          <p:cNvSpPr txBox="1">
            <a:spLocks noChangeArrowheads="1"/>
          </p:cNvSpPr>
          <p:nvPr/>
        </p:nvSpPr>
        <p:spPr bwMode="auto">
          <a:xfrm rot="5400000">
            <a:off x="1961358" y="3982244"/>
            <a:ext cx="129539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S’est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occupé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7" name="Text Box 17"/>
          <p:cNvSpPr txBox="1">
            <a:spLocks noChangeArrowheads="1"/>
          </p:cNvSpPr>
          <p:nvPr/>
        </p:nvSpPr>
        <p:spPr bwMode="auto">
          <a:xfrm rot="5400000">
            <a:off x="2143919" y="5649119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pris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8" name="Text Box 17"/>
          <p:cNvSpPr txBox="1">
            <a:spLocks noChangeArrowheads="1"/>
          </p:cNvSpPr>
          <p:nvPr/>
        </p:nvSpPr>
        <p:spPr bwMode="auto">
          <a:xfrm rot="5400000">
            <a:off x="4143772" y="1095774"/>
            <a:ext cx="1277142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3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S’est</a:t>
            </a:r>
            <a:r>
              <a:rPr kumimoji="0" lang="es-ES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ES" sz="13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maquillée</a:t>
            </a:r>
            <a:endParaRPr kumimoji="0" lang="es-ES" sz="13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9" name="Text Box 17"/>
          <p:cNvSpPr txBox="1">
            <a:spLocks noChangeArrowheads="1"/>
          </p:cNvSpPr>
          <p:nvPr/>
        </p:nvSpPr>
        <p:spPr bwMode="auto">
          <a:xfrm rot="5400000">
            <a:off x="4017171" y="2724945"/>
            <a:ext cx="15240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Me </a:t>
            </a:r>
            <a:r>
              <a:rPr lang="es-ES" sz="14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suis</a:t>
            </a:r>
            <a:r>
              <a:rPr lang="es-ES" sz="1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s-ES" sz="14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occupé</a:t>
            </a:r>
            <a:endParaRPr kumimoji="0" lang="es-ES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0" name="Text Box 17"/>
          <p:cNvSpPr txBox="1">
            <a:spLocks noChangeArrowheads="1"/>
          </p:cNvSpPr>
          <p:nvPr/>
        </p:nvSpPr>
        <p:spPr bwMode="auto">
          <a:xfrm rot="5400000">
            <a:off x="4274347" y="4106070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S’est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rasé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" name="Text Box 17"/>
          <p:cNvSpPr txBox="1">
            <a:spLocks noChangeArrowheads="1"/>
          </p:cNvSpPr>
          <p:nvPr/>
        </p:nvSpPr>
        <p:spPr bwMode="auto">
          <a:xfrm rot="5400000">
            <a:off x="4237832" y="5572920"/>
            <a:ext cx="11620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S’est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levée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2" name="Text Box 17"/>
          <p:cNvSpPr txBox="1">
            <a:spLocks noChangeArrowheads="1"/>
          </p:cNvSpPr>
          <p:nvPr/>
        </p:nvSpPr>
        <p:spPr bwMode="auto">
          <a:xfrm rot="5400000">
            <a:off x="6306343" y="1143001"/>
            <a:ext cx="1255712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S’est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couché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3" name="Text Box 17"/>
          <p:cNvSpPr txBox="1">
            <a:spLocks noChangeArrowheads="1"/>
          </p:cNvSpPr>
          <p:nvPr/>
        </p:nvSpPr>
        <p:spPr bwMode="auto">
          <a:xfrm rot="5400000">
            <a:off x="6268243" y="2534443"/>
            <a:ext cx="1368426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4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Sommes</a:t>
            </a:r>
            <a:r>
              <a:rPr kumimoji="0" lang="es-E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ES" sz="14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partis</a:t>
            </a:r>
            <a:endParaRPr kumimoji="0" lang="es-ES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4" name="Text Box 17"/>
          <p:cNvSpPr txBox="1">
            <a:spLocks noChangeArrowheads="1"/>
          </p:cNvSpPr>
          <p:nvPr/>
        </p:nvSpPr>
        <p:spPr bwMode="auto">
          <a:xfrm rot="5400000">
            <a:off x="6447633" y="4201319"/>
            <a:ext cx="100964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es 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allé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(e)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5" name="Text Box 17"/>
          <p:cNvSpPr txBox="1">
            <a:spLocks noChangeArrowheads="1"/>
          </p:cNvSpPr>
          <p:nvPr/>
        </p:nvSpPr>
        <p:spPr bwMode="auto">
          <a:xfrm rot="5400000">
            <a:off x="6382147" y="5486796"/>
            <a:ext cx="1219992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As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préparé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6" name="Text Box 17"/>
          <p:cNvSpPr txBox="1">
            <a:spLocks noChangeArrowheads="1"/>
          </p:cNvSpPr>
          <p:nvPr/>
        </p:nvSpPr>
        <p:spPr bwMode="auto">
          <a:xfrm>
            <a:off x="766330" y="1658142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je</a:t>
            </a:r>
            <a:r>
              <a:rPr kumimoji="0" lang="es-ES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ES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/ </a:t>
            </a:r>
            <a:r>
              <a:rPr kumimoji="0" lang="es-ES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se </a:t>
            </a:r>
            <a:r>
              <a:rPr kumimoji="0" lang="es-ES" sz="160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lever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7" name="Text Box 17"/>
          <p:cNvSpPr txBox="1">
            <a:spLocks noChangeArrowheads="1"/>
          </p:cNvSpPr>
          <p:nvPr/>
        </p:nvSpPr>
        <p:spPr bwMode="auto">
          <a:xfrm rot="10800000">
            <a:off x="533400" y="2020885"/>
            <a:ext cx="1639886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me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suis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levé(e)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8" name="Text Box 17"/>
          <p:cNvSpPr txBox="1">
            <a:spLocks noChangeArrowheads="1"/>
          </p:cNvSpPr>
          <p:nvPr/>
        </p:nvSpPr>
        <p:spPr bwMode="auto">
          <a:xfrm>
            <a:off x="533400" y="3087687"/>
            <a:ext cx="17526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 err="1" smtClean="0">
                <a:latin typeface="Calibri" pitchFamily="34" charset="0"/>
                <a:cs typeface="Times New Roman" pitchFamily="18" charset="0"/>
              </a:rPr>
              <a:t>Vous</a:t>
            </a:r>
            <a:r>
              <a:rPr lang="es-ES" sz="1600" dirty="0" smtClean="0">
                <a:latin typeface="Calibri" pitchFamily="34" charset="0"/>
                <a:cs typeface="Times New Roman" pitchFamily="18" charset="0"/>
              </a:rPr>
              <a:t> / </a:t>
            </a:r>
            <a:r>
              <a:rPr lang="es-ES" sz="1600" dirty="0" err="1" smtClean="0">
                <a:latin typeface="Calibri" pitchFamily="34" charset="0"/>
                <a:cs typeface="Times New Roman" pitchFamily="18" charset="0"/>
              </a:rPr>
              <a:t>s’endormir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9" name="Text Box 17"/>
          <p:cNvSpPr txBox="1">
            <a:spLocks noChangeArrowheads="1"/>
          </p:cNvSpPr>
          <p:nvPr/>
        </p:nvSpPr>
        <p:spPr bwMode="auto">
          <a:xfrm rot="10800000">
            <a:off x="362743" y="3468682"/>
            <a:ext cx="181054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Vous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êtes</a:t>
            </a:r>
            <a:r>
              <a:rPr kumimoji="0" lang="es-ES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</a:t>
            </a:r>
            <a:r>
              <a:rPr kumimoji="0" lang="es-ES" sz="160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endormis</a:t>
            </a:r>
            <a:endParaRPr kumimoji="0" lang="es-ES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70" name="Text Box 17"/>
          <p:cNvSpPr txBox="1">
            <a:spLocks noChangeArrowheads="1"/>
          </p:cNvSpPr>
          <p:nvPr/>
        </p:nvSpPr>
        <p:spPr bwMode="auto">
          <a:xfrm>
            <a:off x="838200" y="4572000"/>
            <a:ext cx="16002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Tu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arriver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" name="Text Box 17"/>
          <p:cNvSpPr txBox="1">
            <a:spLocks noChangeArrowheads="1"/>
          </p:cNvSpPr>
          <p:nvPr/>
        </p:nvSpPr>
        <p:spPr bwMode="auto">
          <a:xfrm rot="10800000">
            <a:off x="362743" y="4916484"/>
            <a:ext cx="1466057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 smtClean="0">
                <a:latin typeface="Calibri" pitchFamily="34" charset="0"/>
                <a:cs typeface="Times New Roman" pitchFamily="18" charset="0"/>
              </a:rPr>
              <a:t>Es </a:t>
            </a:r>
            <a:r>
              <a:rPr lang="es-ES" sz="1600" dirty="0" err="1" smtClean="0">
                <a:latin typeface="Calibri" pitchFamily="34" charset="0"/>
                <a:cs typeface="Times New Roman" pitchFamily="18" charset="0"/>
              </a:rPr>
              <a:t>arrivé</a:t>
            </a:r>
            <a:r>
              <a:rPr lang="es-ES" sz="1600" dirty="0" smtClean="0">
                <a:latin typeface="Calibri" pitchFamily="34" charset="0"/>
                <a:cs typeface="Times New Roman" pitchFamily="18" charset="0"/>
              </a:rPr>
              <a:t>(e)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" name="Text Box 17"/>
          <p:cNvSpPr txBox="1">
            <a:spLocks noChangeArrowheads="1"/>
          </p:cNvSpPr>
          <p:nvPr/>
        </p:nvSpPr>
        <p:spPr bwMode="auto">
          <a:xfrm>
            <a:off x="2743200" y="1639887"/>
            <a:ext cx="16002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nous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prendre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3" name="Text Box 17"/>
          <p:cNvSpPr txBox="1">
            <a:spLocks noChangeArrowheads="1"/>
          </p:cNvSpPr>
          <p:nvPr/>
        </p:nvSpPr>
        <p:spPr bwMode="auto">
          <a:xfrm rot="10800000">
            <a:off x="3067050" y="2020885"/>
            <a:ext cx="11239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 err="1" smtClean="0">
                <a:latin typeface="Calibri" pitchFamily="34" charset="0"/>
                <a:cs typeface="Times New Roman" pitchFamily="18" charset="0"/>
              </a:rPr>
              <a:t>avons</a:t>
            </a:r>
            <a:r>
              <a:rPr lang="es-ES" sz="1600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es-ES" sz="1600" dirty="0" err="1" smtClean="0">
                <a:latin typeface="Calibri" pitchFamily="34" charset="0"/>
                <a:cs typeface="Times New Roman" pitchFamily="18" charset="0"/>
              </a:rPr>
              <a:t>pris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4" name="Text Box 17"/>
          <p:cNvSpPr txBox="1">
            <a:spLocks noChangeArrowheads="1"/>
          </p:cNvSpPr>
          <p:nvPr/>
        </p:nvSpPr>
        <p:spPr bwMode="auto">
          <a:xfrm>
            <a:off x="2895600" y="3087687"/>
            <a:ext cx="17335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Il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aller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5" name="Text Box 17"/>
          <p:cNvSpPr txBox="1">
            <a:spLocks noChangeArrowheads="1"/>
          </p:cNvSpPr>
          <p:nvPr/>
        </p:nvSpPr>
        <p:spPr bwMode="auto">
          <a:xfrm rot="10800000">
            <a:off x="2819401" y="3468685"/>
            <a:ext cx="12192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Est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allé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6" name="Text Box 17"/>
          <p:cNvSpPr txBox="1">
            <a:spLocks noChangeArrowheads="1"/>
          </p:cNvSpPr>
          <p:nvPr/>
        </p:nvSpPr>
        <p:spPr bwMode="auto">
          <a:xfrm>
            <a:off x="3048000" y="4535487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Ils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aller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7" name="Text Box 17"/>
          <p:cNvSpPr txBox="1">
            <a:spLocks noChangeArrowheads="1"/>
          </p:cNvSpPr>
          <p:nvPr/>
        </p:nvSpPr>
        <p:spPr bwMode="auto">
          <a:xfrm rot="10800000">
            <a:off x="2648743" y="4916484"/>
            <a:ext cx="116125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Sont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allés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8" name="Text Box 17"/>
          <p:cNvSpPr txBox="1">
            <a:spLocks noChangeArrowheads="1"/>
          </p:cNvSpPr>
          <p:nvPr/>
        </p:nvSpPr>
        <p:spPr bwMode="auto">
          <a:xfrm>
            <a:off x="5181600" y="1639886"/>
            <a:ext cx="14097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 smtClean="0">
                <a:latin typeface="Calibri" pitchFamily="34" charset="0"/>
                <a:cs typeface="Times New Roman" pitchFamily="18" charset="0"/>
              </a:rPr>
              <a:t>Elles / </a:t>
            </a:r>
            <a:r>
              <a:rPr lang="es-ES" sz="1600" dirty="0" err="1" smtClean="0">
                <a:latin typeface="Calibri" pitchFamily="34" charset="0"/>
                <a:cs typeface="Times New Roman" pitchFamily="18" charset="0"/>
              </a:rPr>
              <a:t>rentrer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9" name="Text Box 17"/>
          <p:cNvSpPr txBox="1">
            <a:spLocks noChangeArrowheads="1"/>
          </p:cNvSpPr>
          <p:nvPr/>
        </p:nvSpPr>
        <p:spPr bwMode="auto">
          <a:xfrm rot="10800000">
            <a:off x="4779171" y="2020883"/>
            <a:ext cx="1469229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Sont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rentrées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0" name="Text Box 17"/>
          <p:cNvSpPr txBox="1">
            <a:spLocks noChangeArrowheads="1"/>
          </p:cNvSpPr>
          <p:nvPr/>
        </p:nvSpPr>
        <p:spPr bwMode="auto">
          <a:xfrm>
            <a:off x="5334000" y="3087686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Il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arrivé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1" name="Text Box 17"/>
          <p:cNvSpPr txBox="1">
            <a:spLocks noChangeArrowheads="1"/>
          </p:cNvSpPr>
          <p:nvPr/>
        </p:nvSpPr>
        <p:spPr bwMode="auto">
          <a:xfrm rot="10800000">
            <a:off x="5086350" y="3486943"/>
            <a:ext cx="1085854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Est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arrivé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" name="Text Box 17"/>
          <p:cNvSpPr txBox="1">
            <a:spLocks noChangeArrowheads="1"/>
          </p:cNvSpPr>
          <p:nvPr/>
        </p:nvSpPr>
        <p:spPr bwMode="auto">
          <a:xfrm>
            <a:off x="4953000" y="4535486"/>
            <a:ext cx="19812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Nous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rentrer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3" name="Text Box 17"/>
          <p:cNvSpPr txBox="1">
            <a:spLocks noChangeArrowheads="1"/>
          </p:cNvSpPr>
          <p:nvPr/>
        </p:nvSpPr>
        <p:spPr bwMode="auto">
          <a:xfrm rot="10800000">
            <a:off x="4779170" y="4876798"/>
            <a:ext cx="1793079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 err="1" smtClean="0">
                <a:latin typeface="Calibri" pitchFamily="34" charset="0"/>
                <a:cs typeface="Times New Roman" pitchFamily="18" charset="0"/>
              </a:rPr>
              <a:t>Sommes</a:t>
            </a:r>
            <a:r>
              <a:rPr lang="es-ES" sz="1600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es-ES" sz="1600" dirty="0" err="1" smtClean="0">
                <a:latin typeface="Calibri" pitchFamily="34" charset="0"/>
                <a:cs typeface="Times New Roman" pitchFamily="18" charset="0"/>
              </a:rPr>
              <a:t>rentrés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4" name="Text Box 17"/>
          <p:cNvSpPr txBox="1">
            <a:spLocks noChangeArrowheads="1"/>
          </p:cNvSpPr>
          <p:nvPr/>
        </p:nvSpPr>
        <p:spPr bwMode="auto">
          <a:xfrm>
            <a:off x="7524750" y="1600200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Je / se </a:t>
            </a:r>
            <a:r>
              <a:rPr kumimoji="0" lang="es-ES" sz="160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raser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5" name="Text Box 17"/>
          <p:cNvSpPr txBox="1">
            <a:spLocks noChangeArrowheads="1"/>
          </p:cNvSpPr>
          <p:nvPr/>
        </p:nvSpPr>
        <p:spPr bwMode="auto">
          <a:xfrm rot="10800000">
            <a:off x="6934199" y="1981198"/>
            <a:ext cx="1809751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me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suis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rasé(e)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6" name="Text Box 17"/>
          <p:cNvSpPr txBox="1">
            <a:spLocks noChangeArrowheads="1"/>
          </p:cNvSpPr>
          <p:nvPr/>
        </p:nvSpPr>
        <p:spPr bwMode="auto">
          <a:xfrm>
            <a:off x="7315200" y="3048000"/>
            <a:ext cx="14287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600" dirty="0" smtClean="0">
                <a:latin typeface="+mj-lt"/>
              </a:rPr>
              <a:t>Tu / se </a:t>
            </a:r>
            <a:r>
              <a:rPr lang="es-ES" sz="1600" dirty="0" err="1" smtClean="0">
                <a:latin typeface="+mj-lt"/>
              </a:rPr>
              <a:t>lever</a:t>
            </a:r>
            <a:endParaRPr kumimoji="0" lang="es-ES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87" name="Text Box 17"/>
          <p:cNvSpPr txBox="1">
            <a:spLocks noChangeArrowheads="1"/>
          </p:cNvSpPr>
          <p:nvPr/>
        </p:nvSpPr>
        <p:spPr bwMode="auto">
          <a:xfrm rot="10800000">
            <a:off x="6818315" y="3428997"/>
            <a:ext cx="148748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T’es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levé(e)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8" name="Text Box 17"/>
          <p:cNvSpPr txBox="1">
            <a:spLocks noChangeArrowheads="1"/>
          </p:cNvSpPr>
          <p:nvPr/>
        </p:nvSpPr>
        <p:spPr bwMode="auto">
          <a:xfrm>
            <a:off x="7315200" y="4495800"/>
            <a:ext cx="1238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Je /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prendre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9" name="Text Box 17"/>
          <p:cNvSpPr txBox="1">
            <a:spLocks noChangeArrowheads="1"/>
          </p:cNvSpPr>
          <p:nvPr/>
        </p:nvSpPr>
        <p:spPr bwMode="auto">
          <a:xfrm rot="10800000">
            <a:off x="7239001" y="4916486"/>
            <a:ext cx="9715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ai</a:t>
            </a:r>
            <a:r>
              <a:rPr kumimoji="0" lang="es-E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ES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pris</a:t>
            </a:r>
            <a:endParaRPr kumimoji="0" lang="es-E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725</TotalTime>
  <Words>154</Words>
  <Application>Microsoft Office PowerPoint</Application>
  <PresentationFormat>On-screen Show (4:3)</PresentationFormat>
  <Paragraphs>67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faculty</dc:creator>
  <cp:lastModifiedBy>Danielle Berndt</cp:lastModifiedBy>
  <cp:revision>4</cp:revision>
  <dcterms:created xsi:type="dcterms:W3CDTF">2010-10-18T01:47:26Z</dcterms:created>
  <dcterms:modified xsi:type="dcterms:W3CDTF">2013-03-18T11:22:50Z</dcterms:modified>
</cp:coreProperties>
</file>